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av" ContentType="audio/wav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78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BD01-21D9-4541-AA52-E2EFFEEB1F03}" type="datetimeFigureOut">
              <a:rPr lang="en-US" smtClean="0"/>
              <a:t>3/21/20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DD6A-E5F4-7748-8DBD-099099B30A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BD01-21D9-4541-AA52-E2EFFEEB1F03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DD6A-E5F4-7748-8DBD-099099B30A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BD01-21D9-4541-AA52-E2EFFEEB1F03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DD6A-E5F4-7748-8DBD-099099B30A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BD01-21D9-4541-AA52-E2EFFEEB1F03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DD6A-E5F4-7748-8DBD-099099B30A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BD01-21D9-4541-AA52-E2EFFEEB1F03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DD6A-E5F4-7748-8DBD-099099B30A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BD01-21D9-4541-AA52-E2EFFEEB1F03}" type="datetimeFigureOut">
              <a:rPr lang="en-US" smtClean="0"/>
              <a:t>3/22/20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DD6A-E5F4-7748-8DBD-099099B30A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BD01-21D9-4541-AA52-E2EFFEEB1F03}" type="datetimeFigureOut">
              <a:rPr lang="en-US" smtClean="0"/>
              <a:t>3/22/20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DD6A-E5F4-7748-8DBD-099099B30A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BD01-21D9-4541-AA52-E2EFFEEB1F03}" type="datetimeFigureOut">
              <a:rPr lang="en-US" smtClean="0"/>
              <a:t>3/22/20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DD6A-E5F4-7748-8DBD-099099B30A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BD01-21D9-4541-AA52-E2EFFEEB1F03}" type="datetimeFigureOut">
              <a:rPr lang="en-US" smtClean="0"/>
              <a:t>3/22/20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DD6A-E5F4-7748-8DBD-099099B30A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BD01-21D9-4541-AA52-E2EFFEEB1F03}" type="datetimeFigureOut">
              <a:rPr lang="en-US" smtClean="0"/>
              <a:t>3/22/20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1DCDD6A-E5F4-7748-8DBD-099099B30A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BD01-21D9-4541-AA52-E2EFFEEB1F03}" type="datetimeFigureOut">
              <a:rPr lang="en-US" smtClean="0"/>
              <a:t>3/22/20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DD6A-E5F4-7748-8DBD-099099B30A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7EEBD01-21D9-4541-AA52-E2EFFEEB1F03}" type="datetimeFigureOut">
              <a:rPr lang="en-US" smtClean="0"/>
              <a:t>3/21/20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E1DCDD6A-E5F4-7748-8DBD-099099B30AD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Review of Finger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Vokes</a:t>
            </a:r>
            <a:r>
              <a:rPr lang="en-US" dirty="0" smtClean="0"/>
              <a:t> </a:t>
            </a:r>
            <a:r>
              <a:rPr lang="en-US" cap="none" dirty="0" smtClean="0"/>
              <a:t>v</a:t>
            </a:r>
            <a:r>
              <a:rPr lang="en-US" dirty="0" smtClean="0"/>
              <a:t>. Arthur Murray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05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35"/>
    </mc:Choice>
    <mc:Fallback>
      <p:transition xmlns:p14="http://schemas.microsoft.com/office/powerpoint/2010/main" spd="slow" advTm="1853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 of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Elements that need to be proven</a:t>
            </a:r>
          </a:p>
          <a:p>
            <a:endParaRPr lang="en-US" dirty="0"/>
          </a:p>
          <a:p>
            <a:r>
              <a:rPr lang="en-US" dirty="0" smtClean="0"/>
              <a:t>Evidence </a:t>
            </a:r>
            <a:r>
              <a:rPr lang="mr-IN" dirty="0" smtClean="0"/>
              <a:t>–</a:t>
            </a:r>
            <a:r>
              <a:rPr lang="en-US" dirty="0" smtClean="0"/>
              <a:t> for and against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2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4166"/>
    </mc:Choice>
    <mc:Fallback>
      <p:transition xmlns:p14="http://schemas.microsoft.com/office/powerpoint/2010/main" spd="slow" advTm="138416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1645</TotalTime>
  <Words>23</Words>
  <Application>Microsoft Macintosh PowerPoint</Application>
  <PresentationFormat>On-screen Show (4:3)</PresentationFormat>
  <Paragraphs>6</Paragraphs>
  <Slides>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Angles</vt:lpstr>
      <vt:lpstr>Review of Finger 2</vt:lpstr>
      <vt:lpstr>Cause of Action</vt:lpstr>
    </vt:vector>
  </TitlesOfParts>
  <Company>University of Miami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of Finger 2</dc:title>
  <dc:creator>rrosen Rosen</dc:creator>
  <cp:lastModifiedBy>rrosen Rosen</cp:lastModifiedBy>
  <cp:revision>2</cp:revision>
  <dcterms:created xsi:type="dcterms:W3CDTF">2020-03-21T17:20:04Z</dcterms:created>
  <dcterms:modified xsi:type="dcterms:W3CDTF">2020-03-22T20:45:09Z</dcterms:modified>
</cp:coreProperties>
</file>