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8" d="100"/>
          <a:sy n="178" d="100"/>
        </p:scale>
        <p:origin x="-2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12/17/18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12/17/18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12/17/18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12/17/18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12/17/18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SENSE OF INJUSTICE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Justice?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846648"/>
              </p:ext>
            </p:extLst>
          </p:nvPr>
        </p:nvGraphicFramePr>
        <p:xfrm>
          <a:off x="592665" y="1712872"/>
          <a:ext cx="7820595" cy="4011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0595"/>
              </a:tblGrid>
              <a:tr h="2005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Aristotle, Plato, Mill,</a:t>
                      </a:r>
                      <a:r>
                        <a:rPr lang="en-US" baseline="0" dirty="0" smtClean="0"/>
                        <a:t> Rousseau, Locke, Marx, Rawls, Scanlon, </a:t>
                      </a:r>
                      <a:r>
                        <a:rPr lang="en-US" baseline="0" dirty="0" err="1" smtClean="0"/>
                        <a:t>Raz</a:t>
                      </a:r>
                      <a:r>
                        <a:rPr lang="en-US" baseline="0" dirty="0" smtClean="0"/>
                        <a:t> and many more</a:t>
                      </a:r>
                      <a:endParaRPr lang="en-US" dirty="0"/>
                    </a:p>
                  </a:txBody>
                  <a:tcPr/>
                </a:tc>
              </a:tr>
              <a:tr h="2005948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theories of justice, different forms of justice, . . .</a:t>
                      </a:r>
                    </a:p>
                    <a:p>
                      <a:r>
                        <a:rPr lang="en-US" dirty="0" smtClean="0"/>
                        <a:t>The absence of justice; wrong, immoral or unjust decisions</a:t>
                      </a:r>
                    </a:p>
                    <a:p>
                      <a:r>
                        <a:rPr lang="en-US" dirty="0" smtClean="0"/>
                        <a:t>Is one society more just than another?  Does</a:t>
                      </a:r>
                      <a:r>
                        <a:rPr lang="en-US" baseline="0" dirty="0" smtClean="0"/>
                        <a:t> justice increase over time? . . 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86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Sense of Injustice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less writing on this topic.  O. W. Holmes, Edmund Cahn, Judith </a:t>
            </a:r>
            <a:r>
              <a:rPr lang="en-US" dirty="0" err="1" smtClean="0"/>
              <a:t>Shklar</a:t>
            </a:r>
            <a:r>
              <a:rPr lang="en-US" dirty="0" smtClean="0"/>
              <a:t>, Barrington Moore.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Even a dog knows the difference </a:t>
            </a:r>
            <a:r>
              <a:rPr lang="en-US" dirty="0" smtClean="0"/>
              <a:t>between: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		Being </a:t>
            </a:r>
            <a:r>
              <a:rPr lang="en-US" dirty="0" smtClean="0"/>
              <a:t>kicked and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		Being </a:t>
            </a:r>
            <a:r>
              <a:rPr lang="en-US" dirty="0" smtClean="0"/>
              <a:t>stumbled over.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				Oliver </a:t>
            </a:r>
            <a:r>
              <a:rPr lang="en-US" dirty="0" smtClean="0"/>
              <a:t>Wendell Holmes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7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062"/>
            <a:ext cx="4064000" cy="3860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913" y="4155831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70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21" y="866205"/>
            <a:ext cx="2286000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4564" y="3415814"/>
            <a:ext cx="3953282" cy="263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2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Does the Sense of Injustice change?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Think of </a:t>
            </a:r>
            <a:r>
              <a:rPr lang="en-US" smtClean="0"/>
              <a:t>the Movie Producer’s </a:t>
            </a:r>
            <a:r>
              <a:rPr lang="en-US" dirty="0" smtClean="0"/>
              <a:t>Casting Couch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3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34</TotalTime>
  <Words>115</Words>
  <Application>Microsoft Macintosh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The SENSE OF INJUSTICE</vt:lpstr>
      <vt:lpstr>Justice?</vt:lpstr>
      <vt:lpstr>The Sense of Injustice</vt:lpstr>
      <vt:lpstr>PowerPoint Presentation</vt:lpstr>
      <vt:lpstr>PowerPoint Presentation</vt:lpstr>
      <vt:lpstr>PowerPoint Presentation</vt:lpstr>
      <vt:lpstr>Does the Sense of Injustice change?</vt:lpstr>
    </vt:vector>
  </TitlesOfParts>
  <Company>University of Miami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SENSE OF INJUSTICE</dc:title>
  <dc:creator>rrosen Rosen</dc:creator>
  <cp:lastModifiedBy>rrosen Rosen</cp:lastModifiedBy>
  <cp:revision>5</cp:revision>
  <dcterms:created xsi:type="dcterms:W3CDTF">2018-02-13T19:48:01Z</dcterms:created>
  <dcterms:modified xsi:type="dcterms:W3CDTF">2018-12-17T21:29:04Z</dcterms:modified>
</cp:coreProperties>
</file>